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94660"/>
  </p:normalViewPr>
  <p:slideViewPr>
    <p:cSldViewPr snapToGrid="0">
      <p:cViewPr>
        <p:scale>
          <a:sx n="125" d="100"/>
          <a:sy n="125" d="100"/>
        </p:scale>
        <p:origin x="-22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2EF81A-876D-BBB8-7CFF-8CC7D06F9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F1E457E-F128-A65A-E78A-15AF109C7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21A563-B836-5548-A810-5FDE8E35D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2535C9-53B0-7030-412D-65CEAC8DF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76ED09-7889-CBDC-9CB3-A0039A3D6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0258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BB577A-76DF-381D-9429-1B8CC2448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BA498EC-573D-8E22-DAEA-9F44EFAB7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9D76DD-B5BE-E561-1C19-21DAC803A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D8FCD01-D0BC-C368-C300-69EEE11F5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CD82A23-A14D-35FA-B998-AC97DB139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1339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7FD469D-95FB-EB4B-F89F-747E1D9F5E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A2739CC-9FCA-4629-949A-C7DBACA727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8CE4F16-4A10-2A21-6C9F-8EC282365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5027EBC-8DB1-38B6-FC97-91F5DDA65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31982E-D700-B954-ADDC-F43171314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5560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584851-4AC7-0C2A-C2A9-BA5D43089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40F4DFC-4522-8CAC-F367-BB7444E7E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1AB3E04-B79A-B13B-40C3-56291DE07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516657-FC7E-4862-D9C6-03545B9EE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036487-1C76-866B-8F26-E620F41FD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4183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8381E9-0143-24EE-2CD2-0D8F7C949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C03627D-6C31-2435-F6D9-C79689DDE6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88024C-2F90-CB41-780C-D6DE8D39D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7F4A357-2C4F-E0D2-2605-9CCCDFC0E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2E93BEB-697F-6913-06E6-59E50643A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4695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16F67B-E71F-50B2-BCD1-9FEB77021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D1AC78-62A8-EFAD-23BF-EC98A8F5B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B20711A-7706-D2D6-A91C-2BE7037755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C1CA48E-2DF5-5FD1-CA6B-E52020FF9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C8504F7-4B74-1E19-8F0B-9818DF883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10EC129-5945-79EE-E45B-50956699C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9093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C5C14C-E8C6-E509-D8D4-4B5B2AC6A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5DF59EC-BB5C-6637-69E8-2DE038DC7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6AF92B7-1849-C699-9AD2-7F960D66F9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C44B231-D95B-03A0-12B4-E722CBB86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EBF02D5-3088-CBD4-358E-9BB191E619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36BAAD7-0156-D37C-F376-7EB50DDB9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0ADDAFE-4C32-5641-5138-C9032F585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A8A55B2-7DDA-8284-B169-3BEE26868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90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60D9B1-258E-CB65-1C00-AA9E907C7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C82DADE-9CB9-77EB-66C7-6959294C9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4E52CD8-E103-7A48-3B75-B291D6822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C173CA4-4362-DF2D-D680-F26BED57C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015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19D3FC4-0368-42AD-C165-27BB174FC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A752D36-4C4D-C3BA-4961-6DBF67301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E25CE79-36EB-B24E-4DD5-5C68CEFED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1459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AC0A06-B87D-56D1-B0B6-A4FF30EB3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E1280C-3C62-E421-4DA0-898956847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9BFADF0-90FC-86A8-F634-56DD3675B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BF63C0-C5AB-0336-9757-96BEC42DC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8D6B598-0879-B54D-51A5-B75BB4706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60CD434-87A5-1F77-4DF2-C569BD8DD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398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93319A-5B50-D534-0035-B0E3FF491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324A0A9-D9E2-E715-C2F5-956ABC3B4E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4CCED2F-3765-F44F-87D8-EA948A3A3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7302FBC-E6D0-7546-AA3A-9315C2554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F99FEA4-01AD-E91C-FA6A-14709276A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61EEB00-C5DB-A7AB-94D7-F46F3EC32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4082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3D3F193-9B64-24DC-153F-906C74AB3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A781C78-C913-2B83-7706-05B586277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5634BD-6A73-CCA3-C357-4817438CC6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1126B-69F3-4BAD-94C4-880865DE5990}" type="datetimeFigureOut">
              <a:rPr kumimoji="1" lang="ja-JP" altLang="en-US" smtClean="0"/>
              <a:t>2022/5/15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9199CF-8410-5313-27AA-FE9F7EAEE6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200BDC-F17E-CACF-7F3B-D4C88FC68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87930-342A-454C-9D8D-84AF623DF5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6264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図 37">
            <a:extLst>
              <a:ext uri="{FF2B5EF4-FFF2-40B4-BE49-F238E27FC236}">
                <a16:creationId xmlns:a16="http://schemas.microsoft.com/office/drawing/2014/main" id="{C2E092E5-FE4F-4A01-B6F2-BA2221A0ED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34" t="60097" r="35715" b="18382"/>
          <a:stretch/>
        </p:blipFill>
        <p:spPr>
          <a:xfrm>
            <a:off x="5356224" y="2009775"/>
            <a:ext cx="2692641" cy="1475844"/>
          </a:xfrm>
          <a:prstGeom prst="rect">
            <a:avLst/>
          </a:prstGeom>
        </p:spPr>
      </p:pic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9B3FD6DB-3EEF-9B76-B4F8-F1661EC3A931}"/>
              </a:ext>
            </a:extLst>
          </p:cNvPr>
          <p:cNvGrpSpPr/>
          <p:nvPr/>
        </p:nvGrpSpPr>
        <p:grpSpPr>
          <a:xfrm>
            <a:off x="833743" y="2001053"/>
            <a:ext cx="1619250" cy="2357874"/>
            <a:chOff x="888219" y="1541661"/>
            <a:chExt cx="1619250" cy="2357874"/>
          </a:xfrm>
        </p:grpSpPr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2CB62E9B-032A-3381-355B-DEEDD39C68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6753" t="42557" r="36732" b="23063"/>
            <a:stretch/>
          </p:blipFill>
          <p:spPr>
            <a:xfrm>
              <a:off x="888219" y="1541661"/>
              <a:ext cx="1619250" cy="2357874"/>
            </a:xfrm>
            <a:prstGeom prst="rect">
              <a:avLst/>
            </a:prstGeom>
          </p:spPr>
        </p:pic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F7B545B9-BAA6-D194-63CF-CEDEEAD3E205}"/>
                </a:ext>
              </a:extLst>
            </p:cNvPr>
            <p:cNvSpPr txBox="1"/>
            <p:nvPr/>
          </p:nvSpPr>
          <p:spPr>
            <a:xfrm>
              <a:off x="1705638" y="1619499"/>
              <a:ext cx="346249" cy="13849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lIns="0" tIns="0" rIns="0" bIns="0" rtlCol="0" anchor="ctr" anchorCtr="1">
              <a:spAutoFit/>
            </a:bodyPr>
            <a:lstStyle/>
            <a:p>
              <a:r>
                <a:rPr kumimoji="1" lang="ja-JP" altLang="en-US" sz="900" dirty="0"/>
                <a:t>文字色</a:t>
              </a: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8236D11-7A85-96F5-71A6-CC6D599930CF}"/>
                </a:ext>
              </a:extLst>
            </p:cNvPr>
            <p:cNvSpPr txBox="1"/>
            <p:nvPr/>
          </p:nvSpPr>
          <p:spPr>
            <a:xfrm>
              <a:off x="2125136" y="1619498"/>
              <a:ext cx="346249" cy="13849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lIns="0" tIns="0" rIns="0" bIns="0" rtlCol="0" anchor="ctr" anchorCtr="1">
              <a:spAutoFit/>
            </a:bodyPr>
            <a:lstStyle/>
            <a:p>
              <a:r>
                <a:rPr kumimoji="1" lang="ja-JP" altLang="en-US" sz="900" dirty="0"/>
                <a:t>背景色</a:t>
              </a:r>
            </a:p>
          </p:txBody>
        </p: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743A8E2C-F94D-9FCB-278A-9C70CF46CCEA}"/>
                </a:ext>
              </a:extLst>
            </p:cNvPr>
            <p:cNvCxnSpPr>
              <a:cxnSpLocks/>
            </p:cNvCxnSpPr>
            <p:nvPr/>
          </p:nvCxnSpPr>
          <p:spPr>
            <a:xfrm>
              <a:off x="2258232" y="1757998"/>
              <a:ext cx="59081" cy="78580"/>
            </a:xfrm>
            <a:prstGeom prst="straightConnector1">
              <a:avLst/>
            </a:prstGeom>
            <a:ln>
              <a:solidFill>
                <a:srgbClr val="FF0000"/>
              </a:solidFill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BD326483-2532-9B81-F9D8-F956838F6A38}"/>
                </a:ext>
              </a:extLst>
            </p:cNvPr>
            <p:cNvCxnSpPr>
              <a:cxnSpLocks/>
            </p:cNvCxnSpPr>
            <p:nvPr/>
          </p:nvCxnSpPr>
          <p:spPr>
            <a:xfrm>
              <a:off x="2035056" y="1757997"/>
              <a:ext cx="135760" cy="88107"/>
            </a:xfrm>
            <a:prstGeom prst="straightConnector1">
              <a:avLst/>
            </a:prstGeom>
            <a:ln>
              <a:solidFill>
                <a:srgbClr val="FF0000"/>
              </a:solidFill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図 23">
            <a:extLst>
              <a:ext uri="{FF2B5EF4-FFF2-40B4-BE49-F238E27FC236}">
                <a16:creationId xmlns:a16="http://schemas.microsoft.com/office/drawing/2014/main" id="{97D961F8-6AD6-7338-935B-0760012A2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9418" y="2178843"/>
            <a:ext cx="1987702" cy="1149055"/>
          </a:xfrm>
          <a:prstGeom prst="rect">
            <a:avLst/>
          </a:prstGeom>
        </p:spPr>
      </p:pic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F5E785C-8919-D213-BC60-83033668D8CF}"/>
              </a:ext>
            </a:extLst>
          </p:cNvPr>
          <p:cNvSpPr txBox="1"/>
          <p:nvPr/>
        </p:nvSpPr>
        <p:spPr>
          <a:xfrm>
            <a:off x="4202668" y="2001054"/>
            <a:ext cx="923330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１．シートの生成</a:t>
            </a: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D22DBFD3-3350-296B-1C44-984F1E5583B7}"/>
              </a:ext>
            </a:extLst>
          </p:cNvPr>
          <p:cNvCxnSpPr>
            <a:cxnSpLocks/>
          </p:cNvCxnSpPr>
          <p:nvPr/>
        </p:nvCxnSpPr>
        <p:spPr>
          <a:xfrm flipV="1">
            <a:off x="4019201" y="2139553"/>
            <a:ext cx="183467" cy="227409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7E71E15B-550A-C6BD-312A-55E25B9B7E55}"/>
              </a:ext>
            </a:extLst>
          </p:cNvPr>
          <p:cNvGrpSpPr/>
          <p:nvPr/>
        </p:nvGrpSpPr>
        <p:grpSpPr>
          <a:xfrm>
            <a:off x="5348528" y="3524909"/>
            <a:ext cx="1819595" cy="1102658"/>
            <a:chOff x="5138738" y="2556805"/>
            <a:chExt cx="904874" cy="548346"/>
          </a:xfrm>
        </p:grpSpPr>
        <p:pic>
          <p:nvPicPr>
            <p:cNvPr id="30" name="図 29">
              <a:extLst>
                <a:ext uri="{FF2B5EF4-FFF2-40B4-BE49-F238E27FC236}">
                  <a16:creationId xmlns:a16="http://schemas.microsoft.com/office/drawing/2014/main" id="{CE4F9E70-DD8F-C665-5980-EE4F2A356C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0293" t="66987" r="62285" b="22520"/>
            <a:stretch/>
          </p:blipFill>
          <p:spPr>
            <a:xfrm>
              <a:off x="5138738" y="2556805"/>
              <a:ext cx="904874" cy="548346"/>
            </a:xfrm>
            <a:prstGeom prst="rect">
              <a:avLst/>
            </a:prstGeom>
          </p:spPr>
        </p:pic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4D25923A-9D10-E182-9D44-2C9E0F7878D8}"/>
                </a:ext>
              </a:extLst>
            </p:cNvPr>
            <p:cNvSpPr/>
            <p:nvPr/>
          </p:nvSpPr>
          <p:spPr>
            <a:xfrm>
              <a:off x="5305424" y="2878932"/>
              <a:ext cx="404814" cy="52387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14D5427B-3BE5-A2D1-CDB4-9590E33D95A0}"/>
              </a:ext>
            </a:extLst>
          </p:cNvPr>
          <p:cNvCxnSpPr>
            <a:cxnSpLocks/>
          </p:cNvCxnSpPr>
          <p:nvPr/>
        </p:nvCxnSpPr>
        <p:spPr>
          <a:xfrm flipH="1" flipV="1">
            <a:off x="5125998" y="3690431"/>
            <a:ext cx="288134" cy="169988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216136E7-F093-372F-827D-25D6176472F8}"/>
              </a:ext>
            </a:extLst>
          </p:cNvPr>
          <p:cNvSpPr txBox="1"/>
          <p:nvPr/>
        </p:nvSpPr>
        <p:spPr>
          <a:xfrm>
            <a:off x="4733323" y="3549842"/>
            <a:ext cx="577081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右クリック</a:t>
            </a:r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6E1AE330-D0D3-2F59-6F41-AB9BD7F8795D}"/>
              </a:ext>
            </a:extLst>
          </p:cNvPr>
          <p:cNvCxnSpPr>
            <a:cxnSpLocks/>
          </p:cNvCxnSpPr>
          <p:nvPr/>
        </p:nvCxnSpPr>
        <p:spPr>
          <a:xfrm flipH="1" flipV="1">
            <a:off x="3299460" y="2148840"/>
            <a:ext cx="117761" cy="531528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40D2C869-0009-E817-03CE-E1827506A760}"/>
              </a:ext>
            </a:extLst>
          </p:cNvPr>
          <p:cNvSpPr txBox="1"/>
          <p:nvPr/>
        </p:nvSpPr>
        <p:spPr>
          <a:xfrm>
            <a:off x="2542593" y="2001053"/>
            <a:ext cx="1500411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lang="ja-JP" altLang="en-US" sz="900" dirty="0"/>
              <a:t>２</a:t>
            </a:r>
            <a:r>
              <a:rPr kumimoji="1" lang="ja-JP" altLang="en-US" sz="900" dirty="0"/>
              <a:t>．札のテキストと色の設定</a:t>
            </a: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3C4BD1E7-12CE-21B1-BEFD-848F1AA8EB81}"/>
              </a:ext>
            </a:extLst>
          </p:cNvPr>
          <p:cNvSpPr/>
          <p:nvPr/>
        </p:nvSpPr>
        <p:spPr>
          <a:xfrm>
            <a:off x="5480179" y="2268136"/>
            <a:ext cx="2368421" cy="144864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17FE40B2-FD86-BA22-6A98-65B2FB029BAD}"/>
              </a:ext>
            </a:extLst>
          </p:cNvPr>
          <p:cNvSpPr txBox="1"/>
          <p:nvPr/>
        </p:nvSpPr>
        <p:spPr>
          <a:xfrm>
            <a:off x="7286556" y="2972604"/>
            <a:ext cx="692497" cy="1384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テキスト入力</a:t>
            </a:r>
          </a:p>
        </p:txBody>
      </p: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739F6B6C-4EB8-9ADD-962C-8164F15C91B1}"/>
              </a:ext>
            </a:extLst>
          </p:cNvPr>
          <p:cNvCxnSpPr>
            <a:cxnSpLocks/>
          </p:cNvCxnSpPr>
          <p:nvPr/>
        </p:nvCxnSpPr>
        <p:spPr>
          <a:xfrm flipH="1" flipV="1">
            <a:off x="7632804" y="2705782"/>
            <a:ext cx="144067" cy="266822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80E17BD5-4B23-5684-1613-8FE5301A428F}"/>
              </a:ext>
            </a:extLst>
          </p:cNvPr>
          <p:cNvSpPr txBox="1"/>
          <p:nvPr/>
        </p:nvSpPr>
        <p:spPr>
          <a:xfrm>
            <a:off x="5862958" y="3528510"/>
            <a:ext cx="1269578" cy="138499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>
                <a:solidFill>
                  <a:srgbClr val="FFFF00"/>
                </a:solidFill>
              </a:rPr>
              <a:t>七四式でのテキスト取得</a:t>
            </a: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1BFD530F-B5F2-D2EA-CB7F-F3F3F1414E7E}"/>
              </a:ext>
            </a:extLst>
          </p:cNvPr>
          <p:cNvCxnSpPr>
            <a:cxnSpLocks/>
          </p:cNvCxnSpPr>
          <p:nvPr/>
        </p:nvCxnSpPr>
        <p:spPr>
          <a:xfrm flipH="1">
            <a:off x="5227987" y="4240093"/>
            <a:ext cx="455727" cy="102563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1D25D51A-CA3B-989D-937B-6D422F5C88FC}"/>
              </a:ext>
            </a:extLst>
          </p:cNvPr>
          <p:cNvSpPr txBox="1"/>
          <p:nvPr/>
        </p:nvSpPr>
        <p:spPr>
          <a:xfrm>
            <a:off x="4766322" y="4265026"/>
            <a:ext cx="461665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クリック</a:t>
            </a: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F63BD8EF-9E6C-36BD-1EF3-5C6D2780C7AF}"/>
              </a:ext>
            </a:extLst>
          </p:cNvPr>
          <p:cNvCxnSpPr>
            <a:cxnSpLocks/>
          </p:cNvCxnSpPr>
          <p:nvPr/>
        </p:nvCxnSpPr>
        <p:spPr>
          <a:xfrm flipV="1">
            <a:off x="4171954" y="2413000"/>
            <a:ext cx="183467" cy="227409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A9A281C2-4DF8-85DC-6762-31DF9D1CE1E8}"/>
              </a:ext>
            </a:extLst>
          </p:cNvPr>
          <p:cNvSpPr txBox="1"/>
          <p:nvPr/>
        </p:nvSpPr>
        <p:spPr>
          <a:xfrm>
            <a:off x="4224932" y="2267753"/>
            <a:ext cx="1038746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lang="ja-JP" altLang="en-US" sz="900" dirty="0"/>
              <a:t>３</a:t>
            </a:r>
            <a:r>
              <a:rPr kumimoji="1" lang="ja-JP" altLang="en-US" sz="900" dirty="0"/>
              <a:t>．艦隊情報の入力</a:t>
            </a:r>
          </a:p>
        </p:txBody>
      </p:sp>
      <p:cxnSp>
        <p:nvCxnSpPr>
          <p:cNvPr id="60" name="直線矢印コネクタ 59">
            <a:extLst>
              <a:ext uri="{FF2B5EF4-FFF2-40B4-BE49-F238E27FC236}">
                <a16:creationId xmlns:a16="http://schemas.microsoft.com/office/drawing/2014/main" id="{D20D6085-07B8-5BA9-39A1-D98F8CB88826}"/>
              </a:ext>
            </a:extLst>
          </p:cNvPr>
          <p:cNvCxnSpPr>
            <a:cxnSpLocks/>
          </p:cNvCxnSpPr>
          <p:nvPr/>
        </p:nvCxnSpPr>
        <p:spPr>
          <a:xfrm flipV="1">
            <a:off x="1651162" y="3985260"/>
            <a:ext cx="146437" cy="128336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DB2F56A-4900-A59E-1DA9-6C349867F53E}"/>
              </a:ext>
            </a:extLst>
          </p:cNvPr>
          <p:cNvSpPr txBox="1"/>
          <p:nvPr/>
        </p:nvSpPr>
        <p:spPr>
          <a:xfrm>
            <a:off x="1724380" y="3848704"/>
            <a:ext cx="461665" cy="1384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クリック</a:t>
            </a:r>
          </a:p>
        </p:txBody>
      </p: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A0EB637D-431A-DAA5-1BB8-1357D7B87A5E}"/>
              </a:ext>
            </a:extLst>
          </p:cNvPr>
          <p:cNvCxnSpPr>
            <a:cxnSpLocks/>
          </p:cNvCxnSpPr>
          <p:nvPr/>
        </p:nvCxnSpPr>
        <p:spPr>
          <a:xfrm flipH="1" flipV="1">
            <a:off x="6698697" y="3131780"/>
            <a:ext cx="195924" cy="126964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7CF0A50E-0B85-ADFF-D566-8E6207D04A2B}"/>
              </a:ext>
            </a:extLst>
          </p:cNvPr>
          <p:cNvSpPr txBox="1"/>
          <p:nvPr/>
        </p:nvSpPr>
        <p:spPr>
          <a:xfrm>
            <a:off x="6318960" y="2993281"/>
            <a:ext cx="461665" cy="1384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クリック</a:t>
            </a: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0509063F-B348-3D09-8930-78C4BD624BD6}"/>
              </a:ext>
            </a:extLst>
          </p:cNvPr>
          <p:cNvCxnSpPr>
            <a:cxnSpLocks/>
          </p:cNvCxnSpPr>
          <p:nvPr/>
        </p:nvCxnSpPr>
        <p:spPr>
          <a:xfrm flipH="1">
            <a:off x="6325366" y="2134478"/>
            <a:ext cx="224426" cy="126964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5071600F-CD22-4FD2-4171-7B9EAC6D65C1}"/>
              </a:ext>
            </a:extLst>
          </p:cNvPr>
          <p:cNvSpPr txBox="1"/>
          <p:nvPr/>
        </p:nvSpPr>
        <p:spPr>
          <a:xfrm>
            <a:off x="6557663" y="2040344"/>
            <a:ext cx="230832" cy="1384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選択</a:t>
            </a:r>
          </a:p>
        </p:txBody>
      </p:sp>
    </p:spTree>
    <p:extLst>
      <p:ext uri="{BB962C8B-B14F-4D97-AF65-F5344CB8AC3E}">
        <p14:creationId xmlns:p14="http://schemas.microsoft.com/office/powerpoint/2010/main" val="2288031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5B0411CB-3129-FFE4-72F6-B8CFEAAEAC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" t="23323" r="54651" b="16481"/>
          <a:stretch/>
        </p:blipFill>
        <p:spPr>
          <a:xfrm>
            <a:off x="861879" y="837815"/>
            <a:ext cx="3684319" cy="4257184"/>
          </a:xfrm>
          <a:prstGeom prst="rect">
            <a:avLst/>
          </a:prstGeom>
        </p:spPr>
      </p:pic>
      <p:pic>
        <p:nvPicPr>
          <p:cNvPr id="33" name="図 32">
            <a:extLst>
              <a:ext uri="{FF2B5EF4-FFF2-40B4-BE49-F238E27FC236}">
                <a16:creationId xmlns:a16="http://schemas.microsoft.com/office/drawing/2014/main" id="{D6183D38-FE28-DF6D-DD4E-655E1B1ED4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" r="32692"/>
          <a:stretch/>
        </p:blipFill>
        <p:spPr>
          <a:xfrm>
            <a:off x="874198" y="857082"/>
            <a:ext cx="3672000" cy="312178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5C34F73-422A-9865-17A2-280BF7EF7465}"/>
              </a:ext>
            </a:extLst>
          </p:cNvPr>
          <p:cNvSpPr txBox="1"/>
          <p:nvPr/>
        </p:nvSpPr>
        <p:spPr>
          <a:xfrm>
            <a:off x="3409652" y="512937"/>
            <a:ext cx="923330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lang="ja-JP" altLang="en-US" sz="900" dirty="0"/>
              <a:t>編成セットの追加</a:t>
            </a:r>
            <a:endParaRPr kumimoji="1" lang="ja-JP" altLang="en-US" sz="900" dirty="0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7C0B1A5A-3A7A-5B22-3B96-C035FFE9028D}"/>
              </a:ext>
            </a:extLst>
          </p:cNvPr>
          <p:cNvCxnSpPr>
            <a:cxnSpLocks/>
          </p:cNvCxnSpPr>
          <p:nvPr/>
        </p:nvCxnSpPr>
        <p:spPr>
          <a:xfrm flipV="1">
            <a:off x="3120676" y="661473"/>
            <a:ext cx="414004" cy="595997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1931C61-F449-E4FC-B6C8-86398DF5BAA9}"/>
              </a:ext>
            </a:extLst>
          </p:cNvPr>
          <p:cNvSpPr txBox="1"/>
          <p:nvPr/>
        </p:nvSpPr>
        <p:spPr>
          <a:xfrm>
            <a:off x="3597038" y="703577"/>
            <a:ext cx="923330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lang="ja-JP" altLang="en-US" sz="900" dirty="0"/>
              <a:t>編成セットの削除</a:t>
            </a:r>
            <a:endParaRPr kumimoji="1" lang="ja-JP" altLang="en-US" sz="900" dirty="0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1292C846-D0A6-7241-3100-2341ACAB37EA}"/>
              </a:ext>
            </a:extLst>
          </p:cNvPr>
          <p:cNvCxnSpPr>
            <a:cxnSpLocks/>
          </p:cNvCxnSpPr>
          <p:nvPr/>
        </p:nvCxnSpPr>
        <p:spPr>
          <a:xfrm flipH="1">
            <a:off x="3343275" y="857082"/>
            <a:ext cx="346075" cy="366881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20A8A1EA-D483-33ED-52D4-119F19262A02}"/>
              </a:ext>
            </a:extLst>
          </p:cNvPr>
          <p:cNvCxnSpPr>
            <a:cxnSpLocks/>
          </p:cNvCxnSpPr>
          <p:nvPr/>
        </p:nvCxnSpPr>
        <p:spPr>
          <a:xfrm flipV="1">
            <a:off x="3168055" y="1409700"/>
            <a:ext cx="521295" cy="178527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DC5EEC11-20F3-9CE9-2E8D-93FF5F105B05}"/>
              </a:ext>
            </a:extLst>
          </p:cNvPr>
          <p:cNvSpPr txBox="1"/>
          <p:nvPr/>
        </p:nvSpPr>
        <p:spPr>
          <a:xfrm>
            <a:off x="3689350" y="1290851"/>
            <a:ext cx="692497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lang="ja-JP" altLang="en-US" sz="900" dirty="0"/>
              <a:t>出撃札の選択</a:t>
            </a:r>
            <a:endParaRPr kumimoji="1" lang="ja-JP" altLang="en-US" sz="900" dirty="0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EF41CFAA-1340-57E7-6D6B-B7CFC221A6B3}"/>
              </a:ext>
            </a:extLst>
          </p:cNvPr>
          <p:cNvCxnSpPr>
            <a:cxnSpLocks/>
          </p:cNvCxnSpPr>
          <p:nvPr/>
        </p:nvCxnSpPr>
        <p:spPr>
          <a:xfrm flipV="1">
            <a:off x="3168055" y="1528549"/>
            <a:ext cx="521295" cy="178527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1A36295-6A47-8A42-95D2-C8B2B66A1960}"/>
              </a:ext>
            </a:extLst>
          </p:cNvPr>
          <p:cNvSpPr txBox="1"/>
          <p:nvPr/>
        </p:nvSpPr>
        <p:spPr>
          <a:xfrm>
            <a:off x="3689350" y="1476588"/>
            <a:ext cx="923330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lang="ja-JP" altLang="en-US" sz="900" dirty="0"/>
              <a:t>部隊の種類の選択</a:t>
            </a:r>
            <a:endParaRPr kumimoji="1" lang="ja-JP" altLang="en-US" sz="900" dirty="0"/>
          </a:p>
        </p:txBody>
      </p:sp>
      <p:sp>
        <p:nvSpPr>
          <p:cNvPr id="21" name="フリーフォーム: 図形 20">
            <a:extLst>
              <a:ext uri="{FF2B5EF4-FFF2-40B4-BE49-F238E27FC236}">
                <a16:creationId xmlns:a16="http://schemas.microsoft.com/office/drawing/2014/main" id="{FD4D017A-8809-ADDD-5CC1-668C7CAAEEC5}"/>
              </a:ext>
            </a:extLst>
          </p:cNvPr>
          <p:cNvSpPr/>
          <p:nvPr/>
        </p:nvSpPr>
        <p:spPr>
          <a:xfrm>
            <a:off x="1473200" y="1814342"/>
            <a:ext cx="1231901" cy="192258"/>
          </a:xfrm>
          <a:custGeom>
            <a:avLst/>
            <a:gdLst>
              <a:gd name="connsiteX0" fmla="*/ 0 w 952500"/>
              <a:gd name="connsiteY0" fmla="*/ 292494 h 292494"/>
              <a:gd name="connsiteX1" fmla="*/ 438150 w 952500"/>
              <a:gd name="connsiteY1" fmla="*/ 394 h 292494"/>
              <a:gd name="connsiteX2" fmla="*/ 952500 w 952500"/>
              <a:gd name="connsiteY2" fmla="*/ 228994 h 29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2500" h="292494">
                <a:moveTo>
                  <a:pt x="0" y="292494"/>
                </a:moveTo>
                <a:cubicBezTo>
                  <a:pt x="139700" y="151735"/>
                  <a:pt x="279400" y="10977"/>
                  <a:pt x="438150" y="394"/>
                </a:cubicBezTo>
                <a:cubicBezTo>
                  <a:pt x="596900" y="-10189"/>
                  <a:pt x="939800" y="195127"/>
                  <a:pt x="952500" y="228994"/>
                </a:cubicBezTo>
              </a:path>
            </a:pathLst>
          </a:custGeom>
          <a:noFill/>
          <a:ln>
            <a:solidFill>
              <a:srgbClr val="FF0000"/>
            </a:solidFill>
            <a:headEnd type="oval" w="sm" len="sm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1B861F7-74F4-CBA6-9752-DCD97136CD9A}"/>
              </a:ext>
            </a:extLst>
          </p:cNvPr>
          <p:cNvSpPr txBox="1"/>
          <p:nvPr/>
        </p:nvSpPr>
        <p:spPr>
          <a:xfrm>
            <a:off x="1075730" y="1675843"/>
            <a:ext cx="1352934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lang="ja-JP" altLang="en-US" sz="900" dirty="0"/>
              <a:t>ドラッグ</a:t>
            </a:r>
            <a:r>
              <a:rPr lang="en-US" altLang="ja-JP" sz="900" dirty="0"/>
              <a:t>&amp;</a:t>
            </a:r>
            <a:r>
              <a:rPr lang="ja-JP" altLang="en-US" sz="900" dirty="0"/>
              <a:t>ドロップで編成</a:t>
            </a:r>
            <a:endParaRPr kumimoji="1" lang="ja-JP" altLang="en-US" sz="900" dirty="0"/>
          </a:p>
        </p:txBody>
      </p:sp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828F08D1-8BEF-250D-56D2-51FB43F51F86}"/>
              </a:ext>
            </a:extLst>
          </p:cNvPr>
          <p:cNvSpPr/>
          <p:nvPr/>
        </p:nvSpPr>
        <p:spPr>
          <a:xfrm rot="5400000" flipV="1">
            <a:off x="2286344" y="4273896"/>
            <a:ext cx="996262" cy="158750"/>
          </a:xfrm>
          <a:custGeom>
            <a:avLst/>
            <a:gdLst>
              <a:gd name="connsiteX0" fmla="*/ 0 w 952500"/>
              <a:gd name="connsiteY0" fmla="*/ 292494 h 292494"/>
              <a:gd name="connsiteX1" fmla="*/ 438150 w 952500"/>
              <a:gd name="connsiteY1" fmla="*/ 394 h 292494"/>
              <a:gd name="connsiteX2" fmla="*/ 952500 w 952500"/>
              <a:gd name="connsiteY2" fmla="*/ 228994 h 29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2500" h="292494">
                <a:moveTo>
                  <a:pt x="0" y="292494"/>
                </a:moveTo>
                <a:cubicBezTo>
                  <a:pt x="139700" y="151735"/>
                  <a:pt x="279400" y="10977"/>
                  <a:pt x="438150" y="394"/>
                </a:cubicBezTo>
                <a:cubicBezTo>
                  <a:pt x="596900" y="-10189"/>
                  <a:pt x="939800" y="195127"/>
                  <a:pt x="952500" y="228994"/>
                </a:cubicBezTo>
              </a:path>
            </a:pathLst>
          </a:custGeom>
          <a:noFill/>
          <a:ln>
            <a:solidFill>
              <a:srgbClr val="FF0000"/>
            </a:solidFill>
            <a:headEnd type="oval" w="sm" len="sm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5A96F05-8A09-6BDF-4A58-2F2B7F1AFBE5}"/>
              </a:ext>
            </a:extLst>
          </p:cNvPr>
          <p:cNvSpPr txBox="1"/>
          <p:nvPr/>
        </p:nvSpPr>
        <p:spPr>
          <a:xfrm>
            <a:off x="2715220" y="4163167"/>
            <a:ext cx="923330" cy="2769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lang="ja-JP" altLang="en-US" sz="900" dirty="0"/>
              <a:t>編成外ドロップで</a:t>
            </a:r>
            <a:endParaRPr lang="en-US" altLang="ja-JP" sz="900" dirty="0"/>
          </a:p>
          <a:p>
            <a:r>
              <a:rPr kumimoji="1" lang="ja-JP" altLang="en-US" sz="900" dirty="0"/>
              <a:t>編成解除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6CE4FF21-BFF6-CE64-12A2-C5BF8C9567D1}"/>
              </a:ext>
            </a:extLst>
          </p:cNvPr>
          <p:cNvSpPr txBox="1"/>
          <p:nvPr/>
        </p:nvSpPr>
        <p:spPr>
          <a:xfrm>
            <a:off x="2784475" y="2614494"/>
            <a:ext cx="1500411" cy="2769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lang="ja-JP" altLang="en-US" sz="900" dirty="0"/>
              <a:t>編成内ドラッグ＆ドロップで</a:t>
            </a:r>
            <a:endParaRPr lang="en-US" altLang="ja-JP" sz="900" dirty="0"/>
          </a:p>
          <a:p>
            <a:r>
              <a:rPr kumimoji="1" lang="ja-JP" altLang="en-US" sz="900" dirty="0"/>
              <a:t>並べ替え</a:t>
            </a:r>
          </a:p>
        </p:txBody>
      </p:sp>
      <p:sp>
        <p:nvSpPr>
          <p:cNvPr id="29" name="フリーフォーム: 図形 28">
            <a:extLst>
              <a:ext uri="{FF2B5EF4-FFF2-40B4-BE49-F238E27FC236}">
                <a16:creationId xmlns:a16="http://schemas.microsoft.com/office/drawing/2014/main" id="{83E21E6B-CD5F-561A-2CBC-E50B4512E6E0}"/>
              </a:ext>
            </a:extLst>
          </p:cNvPr>
          <p:cNvSpPr/>
          <p:nvPr/>
        </p:nvSpPr>
        <p:spPr>
          <a:xfrm rot="5400000" flipV="1">
            <a:off x="2469437" y="2711799"/>
            <a:ext cx="691452" cy="158750"/>
          </a:xfrm>
          <a:custGeom>
            <a:avLst/>
            <a:gdLst>
              <a:gd name="connsiteX0" fmla="*/ 0 w 952500"/>
              <a:gd name="connsiteY0" fmla="*/ 292494 h 292494"/>
              <a:gd name="connsiteX1" fmla="*/ 438150 w 952500"/>
              <a:gd name="connsiteY1" fmla="*/ 394 h 292494"/>
              <a:gd name="connsiteX2" fmla="*/ 952500 w 952500"/>
              <a:gd name="connsiteY2" fmla="*/ 228994 h 29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2500" h="292494">
                <a:moveTo>
                  <a:pt x="0" y="292494"/>
                </a:moveTo>
                <a:cubicBezTo>
                  <a:pt x="139700" y="151735"/>
                  <a:pt x="279400" y="10977"/>
                  <a:pt x="438150" y="394"/>
                </a:cubicBezTo>
                <a:cubicBezTo>
                  <a:pt x="596900" y="-10189"/>
                  <a:pt x="939800" y="195127"/>
                  <a:pt x="952500" y="228994"/>
                </a:cubicBezTo>
              </a:path>
            </a:pathLst>
          </a:custGeom>
          <a:noFill/>
          <a:ln>
            <a:solidFill>
              <a:srgbClr val="FF0000"/>
            </a:solidFill>
            <a:headEnd type="oval" w="sm" len="sm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13DA8006-7D60-D052-A441-7113FB21A0A2}"/>
              </a:ext>
            </a:extLst>
          </p:cNvPr>
          <p:cNvCxnSpPr>
            <a:cxnSpLocks/>
          </p:cNvCxnSpPr>
          <p:nvPr/>
        </p:nvCxnSpPr>
        <p:spPr>
          <a:xfrm flipH="1" flipV="1">
            <a:off x="1473200" y="782977"/>
            <a:ext cx="100886" cy="177806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2DA054F1-ACF9-FBF4-4C6B-5BB448666A8F}"/>
              </a:ext>
            </a:extLst>
          </p:cNvPr>
          <p:cNvSpPr txBox="1"/>
          <p:nvPr/>
        </p:nvSpPr>
        <p:spPr>
          <a:xfrm>
            <a:off x="888895" y="505978"/>
            <a:ext cx="923330" cy="2769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ページの状態を</a:t>
            </a:r>
            <a:endParaRPr kumimoji="1" lang="en-US" altLang="ja-JP" sz="900" dirty="0"/>
          </a:p>
          <a:p>
            <a:r>
              <a:rPr kumimoji="1" lang="ja-JP" altLang="en-US" sz="900" dirty="0"/>
              <a:t>キャッシュに保存</a:t>
            </a:r>
          </a:p>
        </p:txBody>
      </p: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671FE8A8-92AC-82ED-B63C-23C57E03A8CC}"/>
              </a:ext>
            </a:extLst>
          </p:cNvPr>
          <p:cNvCxnSpPr>
            <a:cxnSpLocks/>
          </p:cNvCxnSpPr>
          <p:nvPr/>
        </p:nvCxnSpPr>
        <p:spPr>
          <a:xfrm flipH="1" flipV="1">
            <a:off x="2343150" y="782977"/>
            <a:ext cx="85514" cy="177806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99A4BC11-5BA4-8C81-3B89-31818329E88E}"/>
              </a:ext>
            </a:extLst>
          </p:cNvPr>
          <p:cNvSpPr txBox="1"/>
          <p:nvPr/>
        </p:nvSpPr>
        <p:spPr>
          <a:xfrm>
            <a:off x="1918441" y="505978"/>
            <a:ext cx="1384995" cy="2769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アクティブシートの編成を</a:t>
            </a:r>
            <a:endParaRPr kumimoji="1" lang="en-US" altLang="ja-JP" sz="900" dirty="0"/>
          </a:p>
          <a:p>
            <a:r>
              <a:rPr lang="en-US" altLang="ja-JP" sz="900" dirty="0"/>
              <a:t>CSV</a:t>
            </a:r>
            <a:r>
              <a:rPr lang="ja-JP" altLang="en-US" sz="900" dirty="0"/>
              <a:t>ファイルで出力</a:t>
            </a:r>
            <a:endParaRPr kumimoji="1" lang="ja-JP" altLang="en-US" sz="900" dirty="0"/>
          </a:p>
        </p:txBody>
      </p: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535ED619-2B76-8CDD-089D-0C9F168451ED}"/>
              </a:ext>
            </a:extLst>
          </p:cNvPr>
          <p:cNvCxnSpPr>
            <a:cxnSpLocks/>
          </p:cNvCxnSpPr>
          <p:nvPr/>
        </p:nvCxnSpPr>
        <p:spPr>
          <a:xfrm flipH="1">
            <a:off x="3751708" y="857082"/>
            <a:ext cx="985207" cy="104076"/>
          </a:xfrm>
          <a:prstGeom prst="straightConnector1">
            <a:avLst/>
          </a:prstGeom>
          <a:ln>
            <a:solidFill>
              <a:srgbClr val="FF0000"/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7A48C967-FB54-F9AD-024E-A181314676CE}"/>
              </a:ext>
            </a:extLst>
          </p:cNvPr>
          <p:cNvSpPr txBox="1"/>
          <p:nvPr/>
        </p:nvSpPr>
        <p:spPr>
          <a:xfrm>
            <a:off x="4687461" y="719360"/>
            <a:ext cx="1038746" cy="1384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lIns="0" tIns="0" rIns="0" bIns="0" rtlCol="0" anchor="ctr" anchorCtr="1">
            <a:spAutoFit/>
          </a:bodyPr>
          <a:lstStyle/>
          <a:p>
            <a:r>
              <a:rPr kumimoji="1" lang="ja-JP" altLang="en-US" sz="900" dirty="0"/>
              <a:t>表示スタイルの変更</a:t>
            </a:r>
          </a:p>
        </p:txBody>
      </p:sp>
      <p:pic>
        <p:nvPicPr>
          <p:cNvPr id="58" name="図 57">
            <a:extLst>
              <a:ext uri="{FF2B5EF4-FFF2-40B4-BE49-F238E27FC236}">
                <a16:creationId xmlns:a16="http://schemas.microsoft.com/office/drawing/2014/main" id="{7227EB32-6BB8-C0BA-EA0C-D6FAD2C67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7461" y="959471"/>
            <a:ext cx="2576128" cy="207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92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6279</TotalTime>
  <Words>89</Words>
  <Application>Microsoft Office PowerPoint</Application>
  <PresentationFormat>ワイド画面</PresentationFormat>
  <Paragraphs>26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N K</dc:creator>
  <cp:lastModifiedBy>N K</cp:lastModifiedBy>
  <cp:revision>1</cp:revision>
  <dcterms:created xsi:type="dcterms:W3CDTF">2022-05-15T04:45:27Z</dcterms:created>
  <dcterms:modified xsi:type="dcterms:W3CDTF">2022-05-19T13:25:24Z</dcterms:modified>
</cp:coreProperties>
</file>

<file path=docProps/thumbnail.jpeg>
</file>